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5068CC-9700-4BA5-B75F-F23B48AE3BF4}">
  <a:tblStyle styleId="{BE5068CC-9700-4BA5-B75F-F23B48AE3B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9085f9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9085f9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af1543b6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af1543b6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ae1a3bd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ae1a3bd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c93fd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c93fd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9085f90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9085f90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b184fc0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b184fc0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ae940b8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ae940b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af1543b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af1543b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66750"/>
            <a:ext cx="8520600" cy="12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 Meeting 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38050" y="3419913"/>
            <a:ext cx="74679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i="1" lang="en" sz="975">
                <a:solidFill>
                  <a:schemeClr val="lt1"/>
                </a:solidFill>
              </a:rPr>
              <a:t>Liri Chen, Shuo Lin, Wenqi Sun, Zhexin Wang, Zixiao Zhang</a:t>
            </a:r>
            <a:endParaRPr i="1" sz="9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Aligned Timeline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20400" y="5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{BE5068CC-9700-4BA5-B75F-F23B48AE3BF4}</a:tableStyleId>
              </a:tblPr>
              <a:tblGrid>
                <a:gridCol w="2639450"/>
                <a:gridCol w="2639450"/>
                <a:gridCol w="2639450"/>
              </a:tblGrid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Time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Milestone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Status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3 - Oct 17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Baseline, metrics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18 - Oct 31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Data Retrieval Optimization</a:t>
                      </a:r>
                      <a:br>
                        <a:rPr lang="en" sz="1300"/>
                      </a:br>
                      <a:r>
                        <a:rPr lang="en" sz="1300"/>
                        <a:t>UI Design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1 - Nov 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Prototype &amp; demo(Search w/o GPT + WebApp)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Data Retrieval Integration &amp; </a:t>
                      </a:r>
                      <a:r>
                        <a:rPr lang="en" sz="1300"/>
                        <a:t>Optimization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In Progress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Static Backend is ready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Section</a:t>
                      </a:r>
                      <a:r>
                        <a:rPr lang="en" sz="1300"/>
                        <a:t>-based search almost done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22 - Nov 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Backend API &amp; UI design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29 - Dec 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Final Presentation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25" y="1070925"/>
            <a:ext cx="76134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design for second part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Stage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Users’ input: (year, company, keywords)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match keywords with the text/table on each page using LLM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Return the content on the most relevant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Stage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Users’ input: (year, company, any sentences or words)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first find out the most relevant page(same as stage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we try to return a portion of the page that is accurately related to the input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6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50" y="734300"/>
            <a:ext cx="4652575" cy="42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177300" y="1699725"/>
            <a:ext cx="35181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Inconsistency in sections</a:t>
            </a:r>
            <a:endParaRPr sz="2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Variations in section names across different reports.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2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3518" l="0" r="16673" t="0"/>
          <a:stretch/>
        </p:blipFill>
        <p:spPr>
          <a:xfrm>
            <a:off x="385925" y="853525"/>
            <a:ext cx="5282273" cy="21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806200" y="1288200"/>
            <a:ext cx="30261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Current functionality: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</a:t>
            </a:r>
            <a:r>
              <a:rPr lang="en" sz="1800">
                <a:solidFill>
                  <a:schemeClr val="dk2"/>
                </a:solidFill>
              </a:rPr>
              <a:t>elect Year, Company, and Section for data retrieval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Back-end locates files based on the page range of the section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Option to start new chat for queries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25" y="3231700"/>
            <a:ext cx="5282273" cy="16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growth by quarter of asian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8875" r="0" t="0"/>
          <a:stretch/>
        </p:blipFill>
        <p:spPr>
          <a:xfrm>
            <a:off x="427212" y="1370550"/>
            <a:ext cx="3671495" cy="1694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97" y="3351350"/>
            <a:ext cx="3813325" cy="16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150" y="3408975"/>
            <a:ext cx="4038160" cy="16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370559"/>
            <a:ext cx="4038151" cy="184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Unilever reports are publicly available. Can we use these report as test cases? There are lots of troubles to setup the environment on Unilever’s laptop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Searching by (year + company + section) seems too </a:t>
            </a:r>
            <a:r>
              <a:rPr lang="en"/>
              <a:t>straight</a:t>
            </a:r>
            <a:r>
              <a:rPr lang="en"/>
              <a:t> forward, and requires users to be familiar with the sections in the report.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Solution 1: Maybe we can still consider the previous semantic searching method with </a:t>
            </a:r>
            <a:r>
              <a:rPr b="1" lang="en"/>
              <a:t>manual screenshot of tables and charts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users_input = year, company &amp; sentences in natural language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 (2022, Unilever, “Show me something related to the Regional growth in Asian”)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Solution 2: Working on what we have extracted from the pdf, and provide user with </a:t>
            </a:r>
            <a:r>
              <a:rPr lang="en"/>
              <a:t>(year + company + section) options (current approach)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